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54" r:id="rId5"/>
    <p:sldId id="1144" r:id="rId6"/>
    <p:sldId id="1149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2165"/>
            <a:ext cx="11485848" cy="105259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you do to make your city more beautiful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two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词以内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.</a:t>
            </a:r>
          </a:p>
        </p:txBody>
      </p:sp>
      <p:sp>
        <p:nvSpPr>
          <p:cNvPr id="6" name="矩形 5"/>
          <p:cNvSpPr/>
          <p:nvPr/>
        </p:nvSpPr>
        <p:spPr>
          <a:xfrm>
            <a:off x="406575" y="2640277"/>
            <a:ext cx="11375676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主观表达题。题目要求思考让城市更美丽的做法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给出两个主意。参考</a:t>
            </a:r>
            <a:r>
              <a:rPr lang="zh-CN" altLang="zh-CN" sz="2400" smtClean="0">
                <a:cs typeface="Times New Roman" panose="02020603050405020304" pitchFamily="18" charset="0"/>
              </a:rPr>
              <a:t>答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案</a:t>
            </a:r>
            <a:r>
              <a:rPr lang="zh-CN" altLang="zh-CN" sz="2400">
                <a:cs typeface="Times New Roman" panose="02020603050405020304" pitchFamily="18" charset="0"/>
              </a:rPr>
              <a:t>：</a:t>
            </a:r>
            <a:r>
              <a:rPr lang="en-US" altLang="zh-CN" sz="2400">
                <a:cs typeface="Times New Roman" panose="02020603050405020304" pitchFamily="18" charset="0"/>
              </a:rPr>
              <a:t>I’ll plant flowers in my community.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我会在我生活的社区种花。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cs typeface="Times New Roman" panose="02020603050405020304" pitchFamily="18" charset="0"/>
              </a:rPr>
              <a:t>Besides, I plan to organize a park clean-up day.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 smtClean="0">
                <a:ea typeface="楷体" panose="02010609060101010101" pitchFamily="49" charset="-122"/>
                <a:cs typeface="Times New Roman" panose="02020603050405020304" pitchFamily="18" charset="0"/>
              </a:rPr>
              <a:t>我打算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组织公园清洁日。</a:t>
            </a:r>
            <a:r>
              <a:rPr lang="zh-CN" altLang="zh-CN" sz="2400">
                <a:cs typeface="Times New Roman" panose="02020603050405020304" pitchFamily="18" charset="0"/>
              </a:rPr>
              <a:t>）（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sz="2400" smtClean="0"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6" y="2106604"/>
            <a:ext cx="113756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I’ll plant flowers in my community. Besides, I plan to organize a park clean-up day.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通过问答形式介绍了南京学生与艺术家合作的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我们的梧桐树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社会活动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介绍了创作主题、作品内涵以及环保措施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1268760"/>
            <a:ext cx="9577064" cy="1142278"/>
          </a:xfrm>
          <a:prstGeom prst="rect">
            <a:avLst/>
          </a:prstGeom>
        </p:spPr>
      </p:pic>
      <p:pic>
        <p:nvPicPr>
          <p:cNvPr id="4" name="语篇导航-DA.eps" descr="id:21474881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8980" y="2621842"/>
            <a:ext cx="1580276" cy="38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A—E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1—4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241056"/>
              </p:ext>
            </p:extLst>
          </p:nvPr>
        </p:nvGraphicFramePr>
        <p:xfrm>
          <a:off x="360855" y="2132856"/>
          <a:ext cx="11468704" cy="3168352"/>
        </p:xfrm>
        <a:graphic>
          <a:graphicData uri="http://schemas.openxmlformats.org/drawingml/2006/table">
            <a:tbl>
              <a:tblPr firstRow="1" firstCol="1" bandRow="1"/>
              <a:tblGrid>
                <a:gridCol w="11468704">
                  <a:extLst>
                    <a:ext uri="{9D8B030D-6E8A-4147-A177-3AD203B41FA5}">
                      <a16:colId xmlns:a16="http://schemas.microsoft.com/office/drawing/2014/main" val="3773671586"/>
                    </a:ext>
                  </a:extLst>
                </a:gridCol>
              </a:tblGrid>
              <a:tr h="31683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101171"/>
                  </a:ext>
                </a:extLst>
              </a:tr>
            </a:tbl>
          </a:graphicData>
        </a:graphic>
      </p:graphicFrame>
      <p:pic>
        <p:nvPicPr>
          <p:cNvPr id="6" name="aw2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3068960"/>
            <a:ext cx="6405966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What’s the name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your activity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paint plane trees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topic are your works about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you choose sweaters to dress up the trees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works did you get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59930" y="227687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2" name="矩形 1"/>
          <p:cNvSpPr/>
          <p:nvPr/>
        </p:nvSpPr>
        <p:spPr bwMode="auto">
          <a:xfrm>
            <a:off x="360854" y="2852936"/>
            <a:ext cx="10846920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3254" y="82834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Zhongshan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Nanjing,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colorful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sweaters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designed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Nanjing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Foreign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NFLS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knitted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编织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artists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bring much warmth to the city in autumn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en-US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u="sng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13254" y="51360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根据下文回答中的内容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activity is named ‘Our Plane Trees’.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我们的活动取名为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我们的梧桐树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此处在询问活动的名称。故选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18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98662" y="190520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13254" y="90272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Plane trees, as one of Nanjing’s symbols, have a lot to do with the history and culture of the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been there as an important part in Nanjing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activity is named “Our Plane Trees”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en-US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 u="sng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478582" y="463199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根据下文回答中的内容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received nearly 200 works...chose 38 of them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我们收到近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件作品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选择了其中的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此处在询问作品的数量。故选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What’s the name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your activity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paint plane trees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topic are your works about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you choose sweaters to dress up the trees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works did you get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60854" y="2420888"/>
            <a:ext cx="10846920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98662" y="191683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3254" y="90272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end of the activity, we received nearly 200 works and the artists chose 38 of them to knit and dress up the plane trees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what you have seen along the Road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en-US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000" u="sng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What’s the name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your activity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paint plane trees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topic are your works about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you choose sweaters to dress up the trees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works did you get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60854" y="2420888"/>
            <a:ext cx="10846920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34566" y="470399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根据下文回答中的内容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thought of five topics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我们想出了五个主题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此处在询问作品的主题是什么。故选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83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3254" y="1013058"/>
            <a:ext cx="11485848" cy="500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topics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culture, tributes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致敬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artists, environmental awareness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dreams in outer space, and the future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the meaning behind your works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“From Vincent van Gogh’s famous painting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felt warm smiles and great hope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pass it on in my work,” said Li, a grade 8 student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used strong lines in green to show life and sustainable development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可持续发展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artists added some blue and white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made me feel the coming of spring,” said another girl, Sun, who created a work named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53418" y="73919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13254" y="692696"/>
            <a:ext cx="11485848" cy="164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en-US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u="sng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 fontAlgn="auto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sweaters didn’t use any chemical materials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化工材料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not even glue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show, students will recycle the wool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回收羊毛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“The art is environmentally friendly, and it makes our city life warmer and more colourful,” said Xia Xin, one of the knitting artists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39985" y="4547495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根据下文回答强调</a:t>
            </a:r>
            <a:r>
              <a:rPr lang="en-US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sweaters didn’t use any chemical materials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化工材料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...After the show, students will recycle the wool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回收羊毛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这些毛衣不使用任何化学材料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展出之后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同学们会回收利用这些羊毛。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“The art is environmentally friendly, and it makes our city life warmer and more colorful...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这种艺术是环境友好型的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它使我们的城市生活更温暖、更丰富多彩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此处在询问为什么选择毛衣来装扮这些树。故选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474496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What’s the name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your activity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paint plane trees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topic are your works about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you choose sweaters to dress up the trees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works did you get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360854" y="2348880"/>
            <a:ext cx="10846920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3254" y="1328965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think what you can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get started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actions will always be meaningful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students of NFLS, for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 fontAlgn="auto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share your ideas with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helpful act you do, no matter how small, makes our city more beautiful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840</Words>
  <Application>Microsoft Office PowerPoint</Application>
  <PresentationFormat>自定义</PresentationFormat>
  <Paragraphs>60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2025-09-17T13:55:08Z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